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727160ccdf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727160ccd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727e8ce747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727e8ce747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727e8ce747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727e8ce747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727e8ce747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727e8ce747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727e8ce747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727e8ce747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727e8ce747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727e8ce747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727e8ce747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727e8ce747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727e8ce747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727e8ce747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727160cbc1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727160cbc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727160cbc1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727160cbc1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0.png"/><Relationship Id="rId4" Type="http://schemas.openxmlformats.org/officeDocument/2006/relationships/hyperlink" Target="https://horttrades.com/covid-19-resources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4375" y="0"/>
            <a:ext cx="771525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75325" y="0"/>
            <a:ext cx="3793345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39513" y="0"/>
            <a:ext cx="3864968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57313" y="0"/>
            <a:ext cx="6429375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Google Shape;74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00250" y="0"/>
            <a:ext cx="51435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33963" y="0"/>
            <a:ext cx="5076077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97575" y="0"/>
            <a:ext cx="5148859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14500" y="0"/>
            <a:ext cx="4315001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00250" y="0"/>
            <a:ext cx="51435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99813" y="885850"/>
            <a:ext cx="6144375" cy="4096250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22"/>
          <p:cNvSpPr txBox="1"/>
          <p:nvPr/>
        </p:nvSpPr>
        <p:spPr>
          <a:xfrm>
            <a:off x="144375" y="153925"/>
            <a:ext cx="8800800" cy="67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1C4587"/>
                </a:solidFill>
              </a:rPr>
              <a:t>Thank you!</a:t>
            </a:r>
            <a:endParaRPr b="1" sz="2400">
              <a:solidFill>
                <a:srgbClr val="1C4587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1C4587"/>
                </a:solidFill>
              </a:rPr>
              <a:t>Join us Friday for Part 2</a:t>
            </a:r>
            <a:endParaRPr b="1" sz="1800">
              <a:solidFill>
                <a:srgbClr val="1C4587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Google Shape;105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839200" cy="4275963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3"/>
          <p:cNvSpPr txBox="1"/>
          <p:nvPr/>
        </p:nvSpPr>
        <p:spPr>
          <a:xfrm>
            <a:off x="603775" y="4531750"/>
            <a:ext cx="7845900" cy="56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rgbClr val="CE590A"/>
                </a:solidFill>
                <a:hlinkClick r:id="rId4"/>
              </a:rPr>
              <a:t>https://horttrades.com/covid-19-resources</a:t>
            </a:r>
            <a:endParaRPr sz="2400">
              <a:solidFill>
                <a:srgbClr val="CE590A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